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7" r:id="rId2"/>
    <p:sldMasterId id="2147483683" r:id="rId3"/>
  </p:sldMasterIdLst>
  <p:notesMasterIdLst>
    <p:notesMasterId r:id="rId10"/>
  </p:notesMasterIdLst>
  <p:sldIdLst>
    <p:sldId id="383" r:id="rId4"/>
    <p:sldId id="384" r:id="rId5"/>
    <p:sldId id="386" r:id="rId6"/>
    <p:sldId id="387" r:id="rId7"/>
    <p:sldId id="388" r:id="rId8"/>
    <p:sldId id="389" r:id="rId9"/>
  </p:sldIdLst>
  <p:sldSz cx="16257588" cy="9144000"/>
  <p:notesSz cx="9144000" cy="6858000"/>
  <p:defaultTextStyle>
    <a:defPPr>
      <a:defRPr lang="nl-NL"/>
    </a:defPPr>
    <a:lvl1pPr marL="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3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9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15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79" userDrawn="1">
          <p15:clr>
            <a:srgbClr val="A4A3A4"/>
          </p15:clr>
        </p15:guide>
        <p15:guide id="2" pos="471" userDrawn="1">
          <p15:clr>
            <a:srgbClr val="A4A3A4"/>
          </p15:clr>
        </p15:guide>
        <p15:guide id="3" orient="horz" pos="4650" userDrawn="1">
          <p15:clr>
            <a:srgbClr val="A4A3A4"/>
          </p15:clr>
        </p15:guide>
        <p15:guide id="4" pos="4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2B"/>
    <a:srgbClr val="E6E6E6"/>
    <a:srgbClr val="C1FF00"/>
    <a:srgbClr val="000000"/>
    <a:srgbClr val="FFEF00"/>
    <a:srgbClr val="EF8221"/>
    <a:srgbClr val="E71C21"/>
    <a:srgbClr val="EF008C"/>
    <a:srgbClr val="21AE4A"/>
    <a:srgbClr val="52B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541" autoAdjust="0"/>
  </p:normalViewPr>
  <p:slideViewPr>
    <p:cSldViewPr snapToGrid="0" showGuides="1">
      <p:cViewPr varScale="1">
        <p:scale>
          <a:sx n="85" d="100"/>
          <a:sy n="85" d="100"/>
        </p:scale>
        <p:origin x="342" y="102"/>
      </p:cViewPr>
      <p:guideLst>
        <p:guide orient="horz" pos="5579"/>
        <p:guide pos="471"/>
        <p:guide orient="horz" pos="4650"/>
        <p:guide pos="4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C3191-6BC3-4197-B744-AC7EDFFC6078}" type="datetimeFigureOut">
              <a:rPr lang="nl-NL" smtClean="0"/>
              <a:t>11-10-2020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7A2E1-0EF5-4F6C-A697-A12883C24F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37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3452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2" y="3180639"/>
            <a:ext cx="9588476" cy="3461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69" y="3182478"/>
            <a:ext cx="9588476" cy="346179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10336436" y="6355308"/>
            <a:ext cx="274856" cy="274856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Oval 8"/>
          <p:cNvSpPr/>
          <p:nvPr userDrawn="1"/>
        </p:nvSpPr>
        <p:spPr>
          <a:xfrm>
            <a:off x="10236410" y="6469040"/>
            <a:ext cx="143453" cy="14345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Oval 9"/>
          <p:cNvSpPr/>
          <p:nvPr userDrawn="1"/>
        </p:nvSpPr>
        <p:spPr>
          <a:xfrm>
            <a:off x="10607378" y="5043643"/>
            <a:ext cx="260789" cy="26078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Oval 10"/>
          <p:cNvSpPr/>
          <p:nvPr userDrawn="1"/>
        </p:nvSpPr>
        <p:spPr>
          <a:xfrm>
            <a:off x="12120211" y="4826760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Oval 11"/>
          <p:cNvSpPr/>
          <p:nvPr userDrawn="1"/>
        </p:nvSpPr>
        <p:spPr>
          <a:xfrm>
            <a:off x="13564803" y="4980074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  <a:endParaRPr lang="nl-NL" sz="2400" dirty="0"/>
          </a:p>
        </p:txBody>
      </p:sp>
      <p:sp>
        <p:nvSpPr>
          <p:cNvPr id="13" name="Oval 12"/>
          <p:cNvSpPr/>
          <p:nvPr userDrawn="1"/>
        </p:nvSpPr>
        <p:spPr>
          <a:xfrm>
            <a:off x="12616285" y="544637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  <a:endParaRPr lang="nl-NL" sz="2400" dirty="0"/>
          </a:p>
        </p:txBody>
      </p:sp>
      <p:sp>
        <p:nvSpPr>
          <p:cNvPr id="14" name="Oval 13"/>
          <p:cNvSpPr/>
          <p:nvPr userDrawn="1"/>
        </p:nvSpPr>
        <p:spPr>
          <a:xfrm>
            <a:off x="12745938" y="6279626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  <a:endParaRPr lang="nl-NL" sz="2400" dirty="0"/>
          </a:p>
        </p:txBody>
      </p:sp>
      <p:sp>
        <p:nvSpPr>
          <p:cNvPr id="15" name="Oval 14"/>
          <p:cNvSpPr/>
          <p:nvPr userDrawn="1"/>
        </p:nvSpPr>
        <p:spPr>
          <a:xfrm>
            <a:off x="14114224" y="521882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  <a:endParaRPr lang="nl-NL" sz="2400" dirty="0"/>
          </a:p>
        </p:txBody>
      </p:sp>
      <p:sp>
        <p:nvSpPr>
          <p:cNvPr id="16" name="Oval 15"/>
          <p:cNvSpPr/>
          <p:nvPr userDrawn="1"/>
        </p:nvSpPr>
        <p:spPr>
          <a:xfrm>
            <a:off x="15143295" y="3354231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  <a:endParaRPr lang="nl-NL" sz="2400" dirty="0"/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5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</p:spTree>
    <p:extLst>
      <p:ext uri="{BB962C8B-B14F-4D97-AF65-F5344CB8AC3E}">
        <p14:creationId xmlns:p14="http://schemas.microsoft.com/office/powerpoint/2010/main" val="71523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4000739" y="5749440"/>
            <a:ext cx="2905125" cy="1266825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4" y="5499102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1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5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5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5" y="7586863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9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5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6183" y="14903"/>
            <a:ext cx="6787877" cy="91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0561" y="-11559"/>
            <a:ext cx="678787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1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6183" y="14903"/>
            <a:ext cx="6787877" cy="91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0561" y="-11559"/>
            <a:ext cx="6787877" cy="9144000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4" y="5499102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1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5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5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5" y="7586863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23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5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3695">
            <a:off x="11444108" y="4705582"/>
            <a:ext cx="1753994" cy="1738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7259">
            <a:off x="13500558" y="4040628"/>
            <a:ext cx="1427960" cy="1414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2066">
            <a:off x="8713368" y="1626429"/>
            <a:ext cx="3284287" cy="325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8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257588" cy="9144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47714" y="2490788"/>
            <a:ext cx="7260558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09212" y="2714601"/>
            <a:ext cx="7099060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UNIVERSITY 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921245" y="3217656"/>
            <a:ext cx="878306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OF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830384" y="3212396"/>
            <a:ext cx="6177887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cap="all" baseline="0">
                <a:solidFill>
                  <a:srgbClr val="0079BD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SUBTITEL</a:t>
            </a:r>
          </a:p>
        </p:txBody>
      </p:sp>
    </p:spTree>
    <p:extLst>
      <p:ext uri="{BB962C8B-B14F-4D97-AF65-F5344CB8AC3E}">
        <p14:creationId xmlns:p14="http://schemas.microsoft.com/office/powerpoint/2010/main" val="206582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wone 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257588" cy="9144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47714" y="2490788"/>
            <a:ext cx="7260558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47714" y="2490788"/>
            <a:ext cx="8396287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09211" y="2714601"/>
            <a:ext cx="802644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gewone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78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6257588" cy="914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4" y="5499102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1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5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5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5" y="7586863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0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somming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57588" cy="9144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6667501"/>
            <a:ext cx="5695950" cy="218916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419476"/>
            <a:ext cx="5522419" cy="1437189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1219170" rtl="0" eaLnBrk="1" fontAlgn="auto" latinLnBrk="0" hangingPunct="1">
              <a:lnSpc>
                <a:spcPct val="7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921243" y="6869969"/>
            <a:ext cx="5522419" cy="524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Font typeface="Arial" panose="020B0604020202020204" pitchFamily="34" charset="0"/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75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groot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57588" cy="9144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2122624"/>
            <a:ext cx="5695950" cy="673404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921243" y="3530487"/>
            <a:ext cx="5356727" cy="506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Font typeface="Arial" panose="020B0604020202020204" pitchFamily="34" charset="0"/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5891" y="2158674"/>
            <a:ext cx="5372079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17926" y="2693261"/>
            <a:ext cx="536004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</p:spTree>
    <p:extLst>
      <p:ext uri="{BB962C8B-B14F-4D97-AF65-F5344CB8AC3E}">
        <p14:creationId xmlns:p14="http://schemas.microsoft.com/office/powerpoint/2010/main" val="146286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sli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-1"/>
            <a:ext cx="16256792" cy="9144446"/>
          </a:xfrm>
          <a:prstGeom prst="rect">
            <a:avLst/>
          </a:prstGeom>
        </p:spPr>
      </p:pic>
      <p:sp>
        <p:nvSpPr>
          <p:cNvPr id="2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62" y="7733489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 1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21696" y="8268076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 2</a:t>
            </a: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6106675" y="840472"/>
            <a:ext cx="2722365" cy="2723677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10649319" y="2525885"/>
            <a:ext cx="2045353" cy="2046339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129191" y="4694690"/>
            <a:ext cx="1859412" cy="1860308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</p:spTree>
    <p:extLst>
      <p:ext uri="{BB962C8B-B14F-4D97-AF65-F5344CB8AC3E}">
        <p14:creationId xmlns:p14="http://schemas.microsoft.com/office/powerpoint/2010/main" val="245999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uiExpand="1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2" y="3180639"/>
            <a:ext cx="9588476" cy="3461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69" y="3182478"/>
            <a:ext cx="9588476" cy="346179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10336436" y="6355308"/>
            <a:ext cx="274856" cy="274856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Oval 8"/>
          <p:cNvSpPr/>
          <p:nvPr userDrawn="1"/>
        </p:nvSpPr>
        <p:spPr>
          <a:xfrm>
            <a:off x="10236410" y="6469040"/>
            <a:ext cx="143453" cy="14345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Oval 9"/>
          <p:cNvSpPr/>
          <p:nvPr userDrawn="1"/>
        </p:nvSpPr>
        <p:spPr>
          <a:xfrm>
            <a:off x="10607378" y="5043643"/>
            <a:ext cx="260789" cy="26078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Oval 10"/>
          <p:cNvSpPr/>
          <p:nvPr userDrawn="1"/>
        </p:nvSpPr>
        <p:spPr>
          <a:xfrm>
            <a:off x="12120211" y="4826760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Oval 11"/>
          <p:cNvSpPr/>
          <p:nvPr userDrawn="1"/>
        </p:nvSpPr>
        <p:spPr>
          <a:xfrm>
            <a:off x="13564803" y="4980074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  <a:endParaRPr lang="nl-NL" sz="2400" dirty="0"/>
          </a:p>
        </p:txBody>
      </p:sp>
      <p:sp>
        <p:nvSpPr>
          <p:cNvPr id="13" name="Oval 12"/>
          <p:cNvSpPr/>
          <p:nvPr userDrawn="1"/>
        </p:nvSpPr>
        <p:spPr>
          <a:xfrm>
            <a:off x="12616285" y="544637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  <a:endParaRPr lang="nl-NL" sz="2400" dirty="0"/>
          </a:p>
        </p:txBody>
      </p:sp>
      <p:sp>
        <p:nvSpPr>
          <p:cNvPr id="14" name="Oval 13"/>
          <p:cNvSpPr/>
          <p:nvPr userDrawn="1"/>
        </p:nvSpPr>
        <p:spPr>
          <a:xfrm>
            <a:off x="12745938" y="6279626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  <a:endParaRPr lang="nl-NL" sz="2400" dirty="0"/>
          </a:p>
        </p:txBody>
      </p:sp>
      <p:sp>
        <p:nvSpPr>
          <p:cNvPr id="15" name="Oval 14"/>
          <p:cNvSpPr/>
          <p:nvPr userDrawn="1"/>
        </p:nvSpPr>
        <p:spPr>
          <a:xfrm>
            <a:off x="14114224" y="521882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  <a:endParaRPr lang="nl-NL" sz="2400" dirty="0"/>
          </a:p>
        </p:txBody>
      </p:sp>
      <p:sp>
        <p:nvSpPr>
          <p:cNvPr id="16" name="Oval 15"/>
          <p:cNvSpPr/>
          <p:nvPr userDrawn="1"/>
        </p:nvSpPr>
        <p:spPr>
          <a:xfrm>
            <a:off x="15143295" y="3354231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  <a:endParaRPr lang="nl-NL" sz="2400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4" y="5499102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909211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5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5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5" y="7586863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04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05" y="1055028"/>
            <a:ext cx="11742420" cy="7857381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102618" y="1796032"/>
            <a:ext cx="6330182" cy="955311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976036" y="1560678"/>
            <a:ext cx="1397005" cy="139767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131988" y="3505638"/>
            <a:ext cx="6330182" cy="955311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2005406" y="3270283"/>
            <a:ext cx="1397005" cy="139767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161358" y="5215244"/>
            <a:ext cx="6330182" cy="955311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3034776" y="4979890"/>
            <a:ext cx="1397005" cy="139767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190728" y="6924850"/>
            <a:ext cx="6330182" cy="955311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4064146" y="6689496"/>
            <a:ext cx="1397005" cy="139767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</p:spTree>
    <p:extLst>
      <p:ext uri="{BB962C8B-B14F-4D97-AF65-F5344CB8AC3E}">
        <p14:creationId xmlns:p14="http://schemas.microsoft.com/office/powerpoint/2010/main" val="211393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uiExpand="1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5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415776" y="4045426"/>
            <a:ext cx="325646" cy="2267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140571" y="2446262"/>
            <a:ext cx="989109" cy="3745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466808" y="2202164"/>
            <a:ext cx="351161" cy="2458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512450" y="3247031"/>
            <a:ext cx="175581" cy="1989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097831" y="3590142"/>
            <a:ext cx="643796" cy="2809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257411" y="5053599"/>
            <a:ext cx="310192" cy="3336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11616829" y="1767680"/>
            <a:ext cx="834412" cy="6135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67135" y="2330065"/>
            <a:ext cx="1363677" cy="1691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743084" y="5486065"/>
            <a:ext cx="345308" cy="368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519537" y="4171322"/>
            <a:ext cx="2984873" cy="219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415776" y="4045426"/>
            <a:ext cx="325646" cy="2267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140571" y="2446262"/>
            <a:ext cx="989109" cy="3745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466808" y="2202164"/>
            <a:ext cx="351161" cy="2458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512450" y="3247031"/>
            <a:ext cx="175581" cy="1989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097831" y="3590142"/>
            <a:ext cx="643796" cy="2809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257411" y="5053599"/>
            <a:ext cx="310192" cy="3336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11616829" y="1767680"/>
            <a:ext cx="834412" cy="6135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67135" y="2330065"/>
            <a:ext cx="1363677" cy="1691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743084" y="5486065"/>
            <a:ext cx="345308" cy="368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519537" y="4171322"/>
            <a:ext cx="2984873" cy="2194759"/>
          </a:xfrm>
          <a:prstGeom prst="rect">
            <a:avLst/>
          </a:prstGeom>
        </p:spPr>
      </p:pic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4" y="5499102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1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5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5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5" y="7586863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1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5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44846" y="312311"/>
            <a:ext cx="8592222" cy="62673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52324" y="308707"/>
            <a:ext cx="8592222" cy="62673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45048" y="312404"/>
            <a:ext cx="8592222" cy="626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2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44846" y="312311"/>
            <a:ext cx="8592222" cy="62673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52324" y="308707"/>
            <a:ext cx="8592222" cy="62673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45048" y="312404"/>
            <a:ext cx="8592222" cy="6267344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4" y="5499102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1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5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5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5" y="7586863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5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9363897" y="2799794"/>
            <a:ext cx="5050044" cy="5089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13204673" y="-1430946"/>
            <a:ext cx="3060549" cy="68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6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9363897" y="2799794"/>
            <a:ext cx="5050044" cy="5089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13204673" y="-1430946"/>
            <a:ext cx="3060549" cy="6850811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4" y="5499102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1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5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5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5" y="7586863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57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5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9695212" y="2103333"/>
            <a:ext cx="5002587" cy="5242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9653655" y="2173780"/>
            <a:ext cx="5002587" cy="52421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4000739" y="5749440"/>
            <a:ext cx="29051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1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0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672743-BCE0-49B0-953C-1E205BF921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7714" y="7169280"/>
            <a:ext cx="5276850" cy="168738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F650B-A704-4ACE-972B-81AA17E2F7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1244" y="7169280"/>
            <a:ext cx="4924385" cy="417582"/>
          </a:xfrm>
        </p:spPr>
        <p:txBody>
          <a:bodyPr/>
          <a:lstStyle/>
          <a:p>
            <a:r>
              <a:rPr lang="en-US" sz="2800" dirty="0"/>
              <a:t>Wouter Nijenhuis</a:t>
            </a:r>
            <a:endParaRPr lang="en-GB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504036-01FC-483E-82C2-F8873502E5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E4002B"/>
                </a:solidFill>
              </a:rPr>
              <a:t>President of the 91</a:t>
            </a:r>
            <a:r>
              <a:rPr lang="en-US" baseline="30000" dirty="0">
                <a:solidFill>
                  <a:srgbClr val="E4002B"/>
                </a:solidFill>
              </a:rPr>
              <a:t>st</a:t>
            </a:r>
            <a:r>
              <a:rPr lang="en-US" dirty="0">
                <a:solidFill>
                  <a:srgbClr val="E4002B"/>
                </a:solidFill>
              </a:rPr>
              <a:t> board</a:t>
            </a:r>
            <a:endParaRPr lang="en-GB" dirty="0">
              <a:solidFill>
                <a:srgbClr val="E4002B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DD486BB-1C21-444B-A557-ABFC5371C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09819"/>
            <a:ext cx="16243909" cy="226084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240EE8B-2175-425F-BC09-07278A79C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1079" y="1893828"/>
            <a:ext cx="6695430" cy="535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83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EDC0D8FC-D01F-423C-B125-A728AAC7F10C}"/>
              </a:ext>
            </a:extLst>
          </p:cNvPr>
          <p:cNvSpPr txBox="1"/>
          <p:nvPr/>
        </p:nvSpPr>
        <p:spPr>
          <a:xfrm>
            <a:off x="12341471" y="4045115"/>
            <a:ext cx="3916117" cy="107721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Computer Networks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23C773-3D5E-4D14-AFCC-3B667BB91493}"/>
              </a:ext>
            </a:extLst>
          </p:cNvPr>
          <p:cNvSpPr txBox="1"/>
          <p:nvPr/>
        </p:nvSpPr>
        <p:spPr>
          <a:xfrm>
            <a:off x="7399038" y="8519421"/>
            <a:ext cx="2426756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121BDCF-582F-445A-A139-02D61134EA47}"/>
              </a:ext>
            </a:extLst>
          </p:cNvPr>
          <p:cNvGrpSpPr/>
          <p:nvPr/>
        </p:nvGrpSpPr>
        <p:grpSpPr>
          <a:xfrm>
            <a:off x="843186" y="18935"/>
            <a:ext cx="8431296" cy="1753445"/>
            <a:chOff x="340731" y="2025753"/>
            <a:chExt cx="6323472" cy="131508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E7C25-97A3-4DBF-9BF6-81325457972A}"/>
                </a:ext>
              </a:extLst>
            </p:cNvPr>
            <p:cNvSpPr txBox="1"/>
            <p:nvPr/>
          </p:nvSpPr>
          <p:spPr>
            <a:xfrm>
              <a:off x="3727115" y="2025753"/>
              <a:ext cx="2937088" cy="43858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Robotics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C8EF19E-FCCD-4817-9C8C-84AB4862F175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25391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0E4B87F-47D5-4497-93A8-D93A467F0464}"/>
              </a:ext>
            </a:extLst>
          </p:cNvPr>
          <p:cNvSpPr txBox="1"/>
          <p:nvPr/>
        </p:nvSpPr>
        <p:spPr>
          <a:xfrm>
            <a:off x="137597" y="4045115"/>
            <a:ext cx="3916117" cy="107721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(power) Electronics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E1A542C-45AD-4D66-9F94-DA62695ED1CD}"/>
              </a:ext>
            </a:extLst>
          </p:cNvPr>
          <p:cNvGrpSpPr>
            <a:grpSpLocks noChangeAspect="1"/>
          </p:cNvGrpSpPr>
          <p:nvPr/>
        </p:nvGrpSpPr>
        <p:grpSpPr>
          <a:xfrm>
            <a:off x="4220165" y="715611"/>
            <a:ext cx="7817258" cy="7736230"/>
            <a:chOff x="4838160" y="1468583"/>
            <a:chExt cx="6513753" cy="64462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583EE48-179C-4DCB-BC2E-7B699EA65215}"/>
                </a:ext>
              </a:extLst>
            </p:cNvPr>
            <p:cNvGrpSpPr/>
            <p:nvPr/>
          </p:nvGrpSpPr>
          <p:grpSpPr>
            <a:xfrm>
              <a:off x="4905677" y="1468583"/>
              <a:ext cx="6446236" cy="6446236"/>
              <a:chOff x="3678662" y="1101437"/>
              <a:chExt cx="4834677" cy="483467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BAAE8656-A564-4A16-91EF-2A54307FF8CC}"/>
                  </a:ext>
                </a:extLst>
              </p:cNvPr>
              <p:cNvSpPr/>
              <p:nvPr/>
            </p:nvSpPr>
            <p:spPr>
              <a:xfrm rot="5400000">
                <a:off x="6095999" y="2137440"/>
                <a:ext cx="1381337" cy="1381335"/>
              </a:xfrm>
              <a:custGeom>
                <a:avLst/>
                <a:gdLst>
                  <a:gd name="connsiteX0" fmla="*/ 0 w 1011382"/>
                  <a:gd name="connsiteY0" fmla="*/ 252844 h 1011381"/>
                  <a:gd name="connsiteX1" fmla="*/ 20548 w 1011382"/>
                  <a:gd name="connsiteY1" fmla="*/ 49015 h 1011381"/>
                  <a:gd name="connsiteX2" fmla="*/ 26370 w 1011382"/>
                  <a:gd name="connsiteY2" fmla="*/ 26371 h 1011381"/>
                  <a:gd name="connsiteX3" fmla="*/ 49017 w 1011382"/>
                  <a:gd name="connsiteY3" fmla="*/ 20548 h 1011381"/>
                  <a:gd name="connsiteX4" fmla="*/ 252846 w 1011382"/>
                  <a:gd name="connsiteY4" fmla="*/ 0 h 1011381"/>
                  <a:gd name="connsiteX5" fmla="*/ 968001 w 1011382"/>
                  <a:gd name="connsiteY5" fmla="*/ 296227 h 1011381"/>
                  <a:gd name="connsiteX6" fmla="*/ 1011382 w 1011382"/>
                  <a:gd name="connsiteY6" fmla="*/ 343958 h 1011381"/>
                  <a:gd name="connsiteX7" fmla="*/ 989487 w 1011382"/>
                  <a:gd name="connsiteY7" fmla="*/ 368048 h 1011381"/>
                  <a:gd name="connsiteX8" fmla="*/ 804007 w 1011382"/>
                  <a:gd name="connsiteY8" fmla="*/ 710627 h 1011381"/>
                  <a:gd name="connsiteX9" fmla="*/ 784908 w 1011382"/>
                  <a:gd name="connsiteY9" fmla="*/ 784906 h 1011381"/>
                  <a:gd name="connsiteX10" fmla="*/ 710629 w 1011382"/>
                  <a:gd name="connsiteY10" fmla="*/ 804005 h 1011381"/>
                  <a:gd name="connsiteX11" fmla="*/ 368050 w 1011382"/>
                  <a:gd name="connsiteY11" fmla="*/ 989485 h 1011381"/>
                  <a:gd name="connsiteX12" fmla="*/ 343959 w 1011382"/>
                  <a:gd name="connsiteY12" fmla="*/ 1011381 h 1011381"/>
                  <a:gd name="connsiteX13" fmla="*/ 296227 w 1011382"/>
                  <a:gd name="connsiteY13" fmla="*/ 967999 h 1011381"/>
                  <a:gd name="connsiteX14" fmla="*/ 0 w 1011382"/>
                  <a:gd name="connsiteY14" fmla="*/ 252844 h 101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1382" h="1011381">
                    <a:moveTo>
                      <a:pt x="0" y="252844"/>
                    </a:moveTo>
                    <a:cubicBezTo>
                      <a:pt x="0" y="183023"/>
                      <a:pt x="7075" y="114854"/>
                      <a:pt x="20548" y="49015"/>
                    </a:cubicBezTo>
                    <a:lnTo>
                      <a:pt x="26370" y="26371"/>
                    </a:lnTo>
                    <a:lnTo>
                      <a:pt x="49017" y="20548"/>
                    </a:lnTo>
                    <a:cubicBezTo>
                      <a:pt x="114856" y="7075"/>
                      <a:pt x="183024" y="0"/>
                      <a:pt x="252846" y="0"/>
                    </a:cubicBezTo>
                    <a:cubicBezTo>
                      <a:pt x="532131" y="0"/>
                      <a:pt x="784977" y="113203"/>
                      <a:pt x="968001" y="296227"/>
                    </a:cubicBezTo>
                    <a:lnTo>
                      <a:pt x="1011382" y="343958"/>
                    </a:lnTo>
                    <a:lnTo>
                      <a:pt x="989487" y="368048"/>
                    </a:lnTo>
                    <a:cubicBezTo>
                      <a:pt x="907042" y="467949"/>
                      <a:pt x="843408" y="583950"/>
                      <a:pt x="804007" y="710627"/>
                    </a:cubicBezTo>
                    <a:lnTo>
                      <a:pt x="784908" y="784906"/>
                    </a:lnTo>
                    <a:lnTo>
                      <a:pt x="710629" y="804005"/>
                    </a:lnTo>
                    <a:cubicBezTo>
                      <a:pt x="583951" y="843406"/>
                      <a:pt x="467951" y="907040"/>
                      <a:pt x="368050" y="989485"/>
                    </a:cubicBezTo>
                    <a:lnTo>
                      <a:pt x="343959" y="1011381"/>
                    </a:lnTo>
                    <a:lnTo>
                      <a:pt x="296227" y="967999"/>
                    </a:lnTo>
                    <a:cubicBezTo>
                      <a:pt x="113203" y="784975"/>
                      <a:pt x="0" y="532130"/>
                      <a:pt x="0" y="25284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57150">
                <a:solidFill>
                  <a:srgbClr val="F0EE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09CB34-1464-4FB9-B1B4-B75ECEA1E98F}"/>
                  </a:ext>
                </a:extLst>
              </p:cNvPr>
              <p:cNvSpPr/>
              <p:nvPr/>
            </p:nvSpPr>
            <p:spPr>
              <a:xfrm rot="5400000">
                <a:off x="4714663" y="2137440"/>
                <a:ext cx="1381337" cy="1381338"/>
              </a:xfrm>
              <a:custGeom>
                <a:avLst/>
                <a:gdLst>
                  <a:gd name="connsiteX0" fmla="*/ 0 w 1011382"/>
                  <a:gd name="connsiteY0" fmla="*/ 758536 h 1011383"/>
                  <a:gd name="connsiteX1" fmla="*/ 296227 w 1011382"/>
                  <a:gd name="connsiteY1" fmla="*/ 43381 h 1011383"/>
                  <a:gd name="connsiteX2" fmla="*/ 343958 w 1011382"/>
                  <a:gd name="connsiteY2" fmla="*/ 0 h 1011383"/>
                  <a:gd name="connsiteX3" fmla="*/ 368048 w 1011382"/>
                  <a:gd name="connsiteY3" fmla="*/ 21895 h 1011383"/>
                  <a:gd name="connsiteX4" fmla="*/ 710627 w 1011382"/>
                  <a:gd name="connsiteY4" fmla="*/ 207375 h 1011383"/>
                  <a:gd name="connsiteX5" fmla="*/ 784907 w 1011382"/>
                  <a:gd name="connsiteY5" fmla="*/ 226475 h 1011383"/>
                  <a:gd name="connsiteX6" fmla="*/ 804006 w 1011382"/>
                  <a:gd name="connsiteY6" fmla="*/ 300754 h 1011383"/>
                  <a:gd name="connsiteX7" fmla="*/ 989486 w 1011382"/>
                  <a:gd name="connsiteY7" fmla="*/ 643333 h 1011383"/>
                  <a:gd name="connsiteX8" fmla="*/ 1011382 w 1011382"/>
                  <a:gd name="connsiteY8" fmla="*/ 667425 h 1011383"/>
                  <a:gd name="connsiteX9" fmla="*/ 968000 w 1011382"/>
                  <a:gd name="connsiteY9" fmla="*/ 715156 h 1011383"/>
                  <a:gd name="connsiteX10" fmla="*/ 252845 w 1011382"/>
                  <a:gd name="connsiteY10" fmla="*/ 1011383 h 1011383"/>
                  <a:gd name="connsiteX11" fmla="*/ 49016 w 1011382"/>
                  <a:gd name="connsiteY11" fmla="*/ 990835 h 1011383"/>
                  <a:gd name="connsiteX12" fmla="*/ 26371 w 1011382"/>
                  <a:gd name="connsiteY12" fmla="*/ 985013 h 1011383"/>
                  <a:gd name="connsiteX13" fmla="*/ 20548 w 1011382"/>
                  <a:gd name="connsiteY13" fmla="*/ 962365 h 1011383"/>
                  <a:gd name="connsiteX14" fmla="*/ 0 w 1011382"/>
                  <a:gd name="connsiteY14" fmla="*/ 758536 h 101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1382" h="1011383">
                    <a:moveTo>
                      <a:pt x="0" y="758536"/>
                    </a:moveTo>
                    <a:cubicBezTo>
                      <a:pt x="0" y="479251"/>
                      <a:pt x="113203" y="226405"/>
                      <a:pt x="296227" y="43381"/>
                    </a:cubicBezTo>
                    <a:lnTo>
                      <a:pt x="343958" y="0"/>
                    </a:lnTo>
                    <a:lnTo>
                      <a:pt x="368048" y="21895"/>
                    </a:lnTo>
                    <a:cubicBezTo>
                      <a:pt x="467949" y="104340"/>
                      <a:pt x="583949" y="167975"/>
                      <a:pt x="710627" y="207375"/>
                    </a:cubicBezTo>
                    <a:lnTo>
                      <a:pt x="784907" y="226475"/>
                    </a:lnTo>
                    <a:lnTo>
                      <a:pt x="804006" y="300754"/>
                    </a:lnTo>
                    <a:cubicBezTo>
                      <a:pt x="843407" y="427432"/>
                      <a:pt x="907041" y="543432"/>
                      <a:pt x="989486" y="643333"/>
                    </a:cubicBezTo>
                    <a:lnTo>
                      <a:pt x="1011382" y="667425"/>
                    </a:lnTo>
                    <a:lnTo>
                      <a:pt x="968000" y="715156"/>
                    </a:lnTo>
                    <a:cubicBezTo>
                      <a:pt x="784976" y="898180"/>
                      <a:pt x="532130" y="1011383"/>
                      <a:pt x="252845" y="1011383"/>
                    </a:cubicBezTo>
                    <a:cubicBezTo>
                      <a:pt x="183023" y="1011383"/>
                      <a:pt x="114855" y="1004308"/>
                      <a:pt x="49016" y="990835"/>
                    </a:cubicBezTo>
                    <a:lnTo>
                      <a:pt x="26371" y="985013"/>
                    </a:lnTo>
                    <a:lnTo>
                      <a:pt x="20548" y="962365"/>
                    </a:lnTo>
                    <a:cubicBezTo>
                      <a:pt x="7075" y="896526"/>
                      <a:pt x="0" y="828358"/>
                      <a:pt x="0" y="75853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57150">
                <a:solidFill>
                  <a:srgbClr val="F0EE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DE48572-DAC7-4C0C-BD15-8B0032032E76}"/>
                  </a:ext>
                </a:extLst>
              </p:cNvPr>
              <p:cNvSpPr/>
              <p:nvPr/>
            </p:nvSpPr>
            <p:spPr>
              <a:xfrm rot="5400000">
                <a:off x="5750667" y="3173442"/>
                <a:ext cx="690668" cy="690668"/>
              </a:xfrm>
              <a:custGeom>
                <a:avLst/>
                <a:gdLst>
                  <a:gd name="connsiteX0" fmla="*/ 0 w 505691"/>
                  <a:gd name="connsiteY0" fmla="*/ 252846 h 505691"/>
                  <a:gd name="connsiteX1" fmla="*/ 20548 w 505691"/>
                  <a:gd name="connsiteY1" fmla="*/ 49017 h 505691"/>
                  <a:gd name="connsiteX2" fmla="*/ 26371 w 505691"/>
                  <a:gd name="connsiteY2" fmla="*/ 26371 h 505691"/>
                  <a:gd name="connsiteX3" fmla="*/ 49017 w 505691"/>
                  <a:gd name="connsiteY3" fmla="*/ 20548 h 505691"/>
                  <a:gd name="connsiteX4" fmla="*/ 252846 w 505691"/>
                  <a:gd name="connsiteY4" fmla="*/ 0 h 505691"/>
                  <a:gd name="connsiteX5" fmla="*/ 456675 w 505691"/>
                  <a:gd name="connsiteY5" fmla="*/ 20548 h 505691"/>
                  <a:gd name="connsiteX6" fmla="*/ 479320 w 505691"/>
                  <a:gd name="connsiteY6" fmla="*/ 26371 h 505691"/>
                  <a:gd name="connsiteX7" fmla="*/ 485143 w 505691"/>
                  <a:gd name="connsiteY7" fmla="*/ 49018 h 505691"/>
                  <a:gd name="connsiteX8" fmla="*/ 505691 w 505691"/>
                  <a:gd name="connsiteY8" fmla="*/ 252847 h 505691"/>
                  <a:gd name="connsiteX9" fmla="*/ 485143 w 505691"/>
                  <a:gd name="connsiteY9" fmla="*/ 456676 h 505691"/>
                  <a:gd name="connsiteX10" fmla="*/ 479321 w 505691"/>
                  <a:gd name="connsiteY10" fmla="*/ 479320 h 505691"/>
                  <a:gd name="connsiteX11" fmla="*/ 456674 w 505691"/>
                  <a:gd name="connsiteY11" fmla="*/ 485143 h 505691"/>
                  <a:gd name="connsiteX12" fmla="*/ 252845 w 505691"/>
                  <a:gd name="connsiteY12" fmla="*/ 505691 h 505691"/>
                  <a:gd name="connsiteX13" fmla="*/ 49016 w 505691"/>
                  <a:gd name="connsiteY13" fmla="*/ 485143 h 505691"/>
                  <a:gd name="connsiteX14" fmla="*/ 26371 w 505691"/>
                  <a:gd name="connsiteY14" fmla="*/ 479321 h 505691"/>
                  <a:gd name="connsiteX15" fmla="*/ 20548 w 505691"/>
                  <a:gd name="connsiteY15" fmla="*/ 456675 h 505691"/>
                  <a:gd name="connsiteX16" fmla="*/ 0 w 505691"/>
                  <a:gd name="connsiteY16" fmla="*/ 252846 h 50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05691" h="505691">
                    <a:moveTo>
                      <a:pt x="0" y="252846"/>
                    </a:moveTo>
                    <a:cubicBezTo>
                      <a:pt x="0" y="183025"/>
                      <a:pt x="7075" y="114856"/>
                      <a:pt x="20548" y="49017"/>
                    </a:cubicBezTo>
                    <a:lnTo>
                      <a:pt x="26371" y="26371"/>
                    </a:lnTo>
                    <a:lnTo>
                      <a:pt x="49017" y="20548"/>
                    </a:lnTo>
                    <a:cubicBezTo>
                      <a:pt x="114856" y="7075"/>
                      <a:pt x="183025" y="0"/>
                      <a:pt x="252846" y="0"/>
                    </a:cubicBezTo>
                    <a:cubicBezTo>
                      <a:pt x="322668" y="0"/>
                      <a:pt x="390836" y="7075"/>
                      <a:pt x="456675" y="20548"/>
                    </a:cubicBezTo>
                    <a:lnTo>
                      <a:pt x="479320" y="26371"/>
                    </a:lnTo>
                    <a:lnTo>
                      <a:pt x="485143" y="49018"/>
                    </a:lnTo>
                    <a:cubicBezTo>
                      <a:pt x="498616" y="114857"/>
                      <a:pt x="505691" y="183026"/>
                      <a:pt x="505691" y="252847"/>
                    </a:cubicBezTo>
                    <a:cubicBezTo>
                      <a:pt x="505691" y="322669"/>
                      <a:pt x="498616" y="390837"/>
                      <a:pt x="485143" y="456676"/>
                    </a:cubicBezTo>
                    <a:lnTo>
                      <a:pt x="479321" y="479320"/>
                    </a:lnTo>
                    <a:lnTo>
                      <a:pt x="456674" y="485143"/>
                    </a:lnTo>
                    <a:cubicBezTo>
                      <a:pt x="390835" y="498616"/>
                      <a:pt x="322667" y="505691"/>
                      <a:pt x="252845" y="505691"/>
                    </a:cubicBezTo>
                    <a:cubicBezTo>
                      <a:pt x="183024" y="505691"/>
                      <a:pt x="114855" y="498616"/>
                      <a:pt x="49016" y="485143"/>
                    </a:cubicBezTo>
                    <a:lnTo>
                      <a:pt x="26371" y="479321"/>
                    </a:lnTo>
                    <a:lnTo>
                      <a:pt x="20548" y="456675"/>
                    </a:lnTo>
                    <a:cubicBezTo>
                      <a:pt x="7075" y="390836"/>
                      <a:pt x="0" y="322668"/>
                      <a:pt x="0" y="252846"/>
                    </a:cubicBezTo>
                    <a:close/>
                  </a:path>
                </a:pathLst>
              </a:custGeom>
              <a:ln w="57150">
                <a:solidFill>
                  <a:srgbClr val="F0EE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8A9913A-026B-4F71-81C5-5C484F5A12F4}"/>
                  </a:ext>
                </a:extLst>
              </p:cNvPr>
              <p:cNvSpPr/>
              <p:nvPr/>
            </p:nvSpPr>
            <p:spPr>
              <a:xfrm rot="5400000">
                <a:off x="6096000" y="3518777"/>
                <a:ext cx="1381337" cy="1381335"/>
              </a:xfrm>
              <a:custGeom>
                <a:avLst/>
                <a:gdLst>
                  <a:gd name="connsiteX0" fmla="*/ 0 w 1011382"/>
                  <a:gd name="connsiteY0" fmla="*/ 343959 h 1011381"/>
                  <a:gd name="connsiteX1" fmla="*/ 43382 w 1011382"/>
                  <a:gd name="connsiteY1" fmla="*/ 296227 h 1011381"/>
                  <a:gd name="connsiteX2" fmla="*/ 758537 w 1011382"/>
                  <a:gd name="connsiteY2" fmla="*/ 0 h 1011381"/>
                  <a:gd name="connsiteX3" fmla="*/ 962366 w 1011382"/>
                  <a:gd name="connsiteY3" fmla="*/ 20548 h 1011381"/>
                  <a:gd name="connsiteX4" fmla="*/ 985011 w 1011382"/>
                  <a:gd name="connsiteY4" fmla="*/ 26371 h 1011381"/>
                  <a:gd name="connsiteX5" fmla="*/ 990834 w 1011382"/>
                  <a:gd name="connsiteY5" fmla="*/ 49016 h 1011381"/>
                  <a:gd name="connsiteX6" fmla="*/ 1011382 w 1011382"/>
                  <a:gd name="connsiteY6" fmla="*/ 252845 h 1011381"/>
                  <a:gd name="connsiteX7" fmla="*/ 715155 w 1011382"/>
                  <a:gd name="connsiteY7" fmla="*/ 968000 h 1011381"/>
                  <a:gd name="connsiteX8" fmla="*/ 667424 w 1011382"/>
                  <a:gd name="connsiteY8" fmla="*/ 1011381 h 1011381"/>
                  <a:gd name="connsiteX9" fmla="*/ 643334 w 1011382"/>
                  <a:gd name="connsiteY9" fmla="*/ 989486 h 1011381"/>
                  <a:gd name="connsiteX10" fmla="*/ 300755 w 1011382"/>
                  <a:gd name="connsiteY10" fmla="*/ 804006 h 1011381"/>
                  <a:gd name="connsiteX11" fmla="*/ 226475 w 1011382"/>
                  <a:gd name="connsiteY11" fmla="*/ 784907 h 1011381"/>
                  <a:gd name="connsiteX12" fmla="*/ 207376 w 1011382"/>
                  <a:gd name="connsiteY12" fmla="*/ 710629 h 1011381"/>
                  <a:gd name="connsiteX13" fmla="*/ 21896 w 1011382"/>
                  <a:gd name="connsiteY13" fmla="*/ 368050 h 1011381"/>
                  <a:gd name="connsiteX14" fmla="*/ 0 w 1011382"/>
                  <a:gd name="connsiteY14" fmla="*/ 343959 h 101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1382" h="1011381">
                    <a:moveTo>
                      <a:pt x="0" y="343959"/>
                    </a:moveTo>
                    <a:lnTo>
                      <a:pt x="43382" y="296227"/>
                    </a:lnTo>
                    <a:cubicBezTo>
                      <a:pt x="226406" y="113203"/>
                      <a:pt x="479252" y="0"/>
                      <a:pt x="758537" y="0"/>
                    </a:cubicBezTo>
                    <a:cubicBezTo>
                      <a:pt x="828358" y="0"/>
                      <a:pt x="896527" y="7075"/>
                      <a:pt x="962366" y="20548"/>
                    </a:cubicBezTo>
                    <a:lnTo>
                      <a:pt x="985011" y="26371"/>
                    </a:lnTo>
                    <a:lnTo>
                      <a:pt x="990834" y="49016"/>
                    </a:lnTo>
                    <a:cubicBezTo>
                      <a:pt x="1004307" y="114855"/>
                      <a:pt x="1011382" y="183024"/>
                      <a:pt x="1011382" y="252845"/>
                    </a:cubicBezTo>
                    <a:cubicBezTo>
                      <a:pt x="1011382" y="532131"/>
                      <a:pt x="898179" y="784976"/>
                      <a:pt x="715155" y="968000"/>
                    </a:cubicBezTo>
                    <a:lnTo>
                      <a:pt x="667424" y="1011381"/>
                    </a:lnTo>
                    <a:lnTo>
                      <a:pt x="643334" y="989486"/>
                    </a:lnTo>
                    <a:cubicBezTo>
                      <a:pt x="543433" y="907041"/>
                      <a:pt x="427433" y="843407"/>
                      <a:pt x="300755" y="804006"/>
                    </a:cubicBezTo>
                    <a:lnTo>
                      <a:pt x="226475" y="784907"/>
                    </a:lnTo>
                    <a:lnTo>
                      <a:pt x="207376" y="710629"/>
                    </a:lnTo>
                    <a:cubicBezTo>
                      <a:pt x="167976" y="583952"/>
                      <a:pt x="104341" y="467951"/>
                      <a:pt x="21896" y="368050"/>
                    </a:cubicBezTo>
                    <a:lnTo>
                      <a:pt x="0" y="343959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57150">
                <a:solidFill>
                  <a:srgbClr val="F0EE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540CBFE-9948-47F1-AD38-8C43BC8E1A03}"/>
                  </a:ext>
                </a:extLst>
              </p:cNvPr>
              <p:cNvSpPr/>
              <p:nvPr/>
            </p:nvSpPr>
            <p:spPr>
              <a:xfrm rot="5400000">
                <a:off x="4714664" y="3518777"/>
                <a:ext cx="1381337" cy="1381338"/>
              </a:xfrm>
              <a:custGeom>
                <a:avLst/>
                <a:gdLst>
                  <a:gd name="connsiteX0" fmla="*/ 0 w 1011382"/>
                  <a:gd name="connsiteY0" fmla="*/ 667426 h 1011383"/>
                  <a:gd name="connsiteX1" fmla="*/ 21895 w 1011382"/>
                  <a:gd name="connsiteY1" fmla="*/ 643335 h 1011383"/>
                  <a:gd name="connsiteX2" fmla="*/ 207375 w 1011382"/>
                  <a:gd name="connsiteY2" fmla="*/ 300756 h 1011383"/>
                  <a:gd name="connsiteX3" fmla="*/ 226475 w 1011382"/>
                  <a:gd name="connsiteY3" fmla="*/ 226475 h 1011383"/>
                  <a:gd name="connsiteX4" fmla="*/ 300753 w 1011382"/>
                  <a:gd name="connsiteY4" fmla="*/ 207376 h 1011383"/>
                  <a:gd name="connsiteX5" fmla="*/ 643332 w 1011382"/>
                  <a:gd name="connsiteY5" fmla="*/ 21896 h 1011383"/>
                  <a:gd name="connsiteX6" fmla="*/ 667423 w 1011382"/>
                  <a:gd name="connsiteY6" fmla="*/ 0 h 1011383"/>
                  <a:gd name="connsiteX7" fmla="*/ 715155 w 1011382"/>
                  <a:gd name="connsiteY7" fmla="*/ 43382 h 1011383"/>
                  <a:gd name="connsiteX8" fmla="*/ 1011382 w 1011382"/>
                  <a:gd name="connsiteY8" fmla="*/ 758537 h 1011383"/>
                  <a:gd name="connsiteX9" fmla="*/ 990834 w 1011382"/>
                  <a:gd name="connsiteY9" fmla="*/ 962366 h 1011383"/>
                  <a:gd name="connsiteX10" fmla="*/ 985011 w 1011382"/>
                  <a:gd name="connsiteY10" fmla="*/ 985012 h 1011383"/>
                  <a:gd name="connsiteX11" fmla="*/ 962365 w 1011382"/>
                  <a:gd name="connsiteY11" fmla="*/ 990835 h 1011383"/>
                  <a:gd name="connsiteX12" fmla="*/ 758536 w 1011382"/>
                  <a:gd name="connsiteY12" fmla="*/ 1011383 h 1011383"/>
                  <a:gd name="connsiteX13" fmla="*/ 43381 w 1011382"/>
                  <a:gd name="connsiteY13" fmla="*/ 715156 h 1011383"/>
                  <a:gd name="connsiteX14" fmla="*/ 0 w 1011382"/>
                  <a:gd name="connsiteY14" fmla="*/ 667426 h 101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1382" h="1011383">
                    <a:moveTo>
                      <a:pt x="0" y="667426"/>
                    </a:moveTo>
                    <a:lnTo>
                      <a:pt x="21895" y="643335"/>
                    </a:lnTo>
                    <a:cubicBezTo>
                      <a:pt x="104340" y="543434"/>
                      <a:pt x="167975" y="427434"/>
                      <a:pt x="207375" y="300756"/>
                    </a:cubicBezTo>
                    <a:lnTo>
                      <a:pt x="226475" y="226475"/>
                    </a:lnTo>
                    <a:lnTo>
                      <a:pt x="300753" y="207376"/>
                    </a:lnTo>
                    <a:cubicBezTo>
                      <a:pt x="427431" y="167976"/>
                      <a:pt x="543431" y="104341"/>
                      <a:pt x="643332" y="21896"/>
                    </a:cubicBezTo>
                    <a:lnTo>
                      <a:pt x="667423" y="0"/>
                    </a:lnTo>
                    <a:lnTo>
                      <a:pt x="715155" y="43382"/>
                    </a:lnTo>
                    <a:cubicBezTo>
                      <a:pt x="898179" y="226406"/>
                      <a:pt x="1011382" y="479252"/>
                      <a:pt x="1011382" y="758537"/>
                    </a:cubicBezTo>
                    <a:cubicBezTo>
                      <a:pt x="1011382" y="828359"/>
                      <a:pt x="1004307" y="896527"/>
                      <a:pt x="990834" y="962366"/>
                    </a:cubicBezTo>
                    <a:lnTo>
                      <a:pt x="985011" y="985012"/>
                    </a:lnTo>
                    <a:lnTo>
                      <a:pt x="962365" y="990835"/>
                    </a:lnTo>
                    <a:cubicBezTo>
                      <a:pt x="896526" y="1004308"/>
                      <a:pt x="828357" y="1011383"/>
                      <a:pt x="758536" y="1011383"/>
                    </a:cubicBezTo>
                    <a:cubicBezTo>
                      <a:pt x="479251" y="1011383"/>
                      <a:pt x="226405" y="898180"/>
                      <a:pt x="43381" y="715156"/>
                    </a:cubicBezTo>
                    <a:lnTo>
                      <a:pt x="0" y="667426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57150">
                <a:solidFill>
                  <a:srgbClr val="F0EE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994DA85-C9C5-4B2A-89EF-6C6DCEDE01F1}"/>
                  </a:ext>
                </a:extLst>
              </p:cNvPr>
              <p:cNvSpPr/>
              <p:nvPr/>
            </p:nvSpPr>
            <p:spPr>
              <a:xfrm rot="5400000">
                <a:off x="5343109" y="509006"/>
                <a:ext cx="1505778" cy="2690640"/>
              </a:xfrm>
              <a:custGeom>
                <a:avLst/>
                <a:gdLst>
                  <a:gd name="connsiteX0" fmla="*/ 0 w 1102495"/>
                  <a:gd name="connsiteY0" fmla="*/ 985011 h 1970023"/>
                  <a:gd name="connsiteX1" fmla="*/ 710628 w 1102495"/>
                  <a:gd name="connsiteY1" fmla="*/ 19099 h 1970023"/>
                  <a:gd name="connsiteX2" fmla="*/ 784906 w 1102495"/>
                  <a:gd name="connsiteY2" fmla="*/ 0 h 1970023"/>
                  <a:gd name="connsiteX3" fmla="*/ 779084 w 1102495"/>
                  <a:gd name="connsiteY3" fmla="*/ 22644 h 1970023"/>
                  <a:gd name="connsiteX4" fmla="*/ 758536 w 1102495"/>
                  <a:gd name="connsiteY4" fmla="*/ 226473 h 1970023"/>
                  <a:gd name="connsiteX5" fmla="*/ 1054763 w 1102495"/>
                  <a:gd name="connsiteY5" fmla="*/ 941628 h 1970023"/>
                  <a:gd name="connsiteX6" fmla="*/ 1102495 w 1102495"/>
                  <a:gd name="connsiteY6" fmla="*/ 985010 h 1970023"/>
                  <a:gd name="connsiteX7" fmla="*/ 1054764 w 1102495"/>
                  <a:gd name="connsiteY7" fmla="*/ 1028391 h 1970023"/>
                  <a:gd name="connsiteX8" fmla="*/ 758537 w 1102495"/>
                  <a:gd name="connsiteY8" fmla="*/ 1743546 h 1970023"/>
                  <a:gd name="connsiteX9" fmla="*/ 779085 w 1102495"/>
                  <a:gd name="connsiteY9" fmla="*/ 1947375 h 1970023"/>
                  <a:gd name="connsiteX10" fmla="*/ 784908 w 1102495"/>
                  <a:gd name="connsiteY10" fmla="*/ 1970023 h 1970023"/>
                  <a:gd name="connsiteX11" fmla="*/ 710628 w 1102495"/>
                  <a:gd name="connsiteY11" fmla="*/ 1950923 h 1970023"/>
                  <a:gd name="connsiteX12" fmla="*/ 0 w 1102495"/>
                  <a:gd name="connsiteY12" fmla="*/ 985011 h 1970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495" h="1970023">
                    <a:moveTo>
                      <a:pt x="0" y="985011"/>
                    </a:moveTo>
                    <a:cubicBezTo>
                      <a:pt x="0" y="531172"/>
                      <a:pt x="298926" y="147151"/>
                      <a:pt x="710628" y="19099"/>
                    </a:cubicBezTo>
                    <a:lnTo>
                      <a:pt x="784906" y="0"/>
                    </a:lnTo>
                    <a:lnTo>
                      <a:pt x="779084" y="22644"/>
                    </a:lnTo>
                    <a:cubicBezTo>
                      <a:pt x="765611" y="88483"/>
                      <a:pt x="758536" y="156652"/>
                      <a:pt x="758536" y="226473"/>
                    </a:cubicBezTo>
                    <a:cubicBezTo>
                      <a:pt x="758536" y="505759"/>
                      <a:pt x="871739" y="758604"/>
                      <a:pt x="1054763" y="941628"/>
                    </a:cubicBezTo>
                    <a:lnTo>
                      <a:pt x="1102495" y="985010"/>
                    </a:lnTo>
                    <a:lnTo>
                      <a:pt x="1054764" y="1028391"/>
                    </a:lnTo>
                    <a:cubicBezTo>
                      <a:pt x="871740" y="1211415"/>
                      <a:pt x="758537" y="1464261"/>
                      <a:pt x="758537" y="1743546"/>
                    </a:cubicBezTo>
                    <a:cubicBezTo>
                      <a:pt x="758537" y="1813368"/>
                      <a:pt x="765612" y="1881536"/>
                      <a:pt x="779085" y="1947375"/>
                    </a:cubicBezTo>
                    <a:lnTo>
                      <a:pt x="784908" y="1970023"/>
                    </a:lnTo>
                    <a:lnTo>
                      <a:pt x="710628" y="1950923"/>
                    </a:lnTo>
                    <a:cubicBezTo>
                      <a:pt x="298926" y="1822871"/>
                      <a:pt x="0" y="1438850"/>
                      <a:pt x="0" y="985011"/>
                    </a:cubicBezTo>
                    <a:close/>
                  </a:path>
                </a:pathLst>
              </a:custGeom>
              <a:ln w="57150">
                <a:solidFill>
                  <a:srgbClr val="F0EE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AA02127-AB7D-4C90-8432-24C19E7287B4}"/>
                  </a:ext>
                </a:extLst>
              </p:cNvPr>
              <p:cNvSpPr/>
              <p:nvPr/>
            </p:nvSpPr>
            <p:spPr>
              <a:xfrm rot="5400000">
                <a:off x="6415130" y="2765885"/>
                <a:ext cx="2690640" cy="1505779"/>
              </a:xfrm>
              <a:custGeom>
                <a:avLst/>
                <a:gdLst>
                  <a:gd name="connsiteX0" fmla="*/ 0 w 1970023"/>
                  <a:gd name="connsiteY0" fmla="*/ 784909 h 1102496"/>
                  <a:gd name="connsiteX1" fmla="*/ 19100 w 1970023"/>
                  <a:gd name="connsiteY1" fmla="*/ 710628 h 1102496"/>
                  <a:gd name="connsiteX2" fmla="*/ 985012 w 1970023"/>
                  <a:gd name="connsiteY2" fmla="*/ 0 h 1102496"/>
                  <a:gd name="connsiteX3" fmla="*/ 1950924 w 1970023"/>
                  <a:gd name="connsiteY3" fmla="*/ 710628 h 1102496"/>
                  <a:gd name="connsiteX4" fmla="*/ 1970023 w 1970023"/>
                  <a:gd name="connsiteY4" fmla="*/ 784908 h 1102496"/>
                  <a:gd name="connsiteX5" fmla="*/ 1947378 w 1970023"/>
                  <a:gd name="connsiteY5" fmla="*/ 779085 h 1102496"/>
                  <a:gd name="connsiteX6" fmla="*/ 1743549 w 1970023"/>
                  <a:gd name="connsiteY6" fmla="*/ 758537 h 1102496"/>
                  <a:gd name="connsiteX7" fmla="*/ 1028394 w 1970023"/>
                  <a:gd name="connsiteY7" fmla="*/ 1054764 h 1102496"/>
                  <a:gd name="connsiteX8" fmla="*/ 985012 w 1970023"/>
                  <a:gd name="connsiteY8" fmla="*/ 1102496 h 1102496"/>
                  <a:gd name="connsiteX9" fmla="*/ 941631 w 1970023"/>
                  <a:gd name="connsiteY9" fmla="*/ 1054765 h 1102496"/>
                  <a:gd name="connsiteX10" fmla="*/ 226476 w 1970023"/>
                  <a:gd name="connsiteY10" fmla="*/ 758538 h 1102496"/>
                  <a:gd name="connsiteX11" fmla="*/ 22647 w 1970023"/>
                  <a:gd name="connsiteY11" fmla="*/ 779086 h 1102496"/>
                  <a:gd name="connsiteX12" fmla="*/ 0 w 1970023"/>
                  <a:gd name="connsiteY12" fmla="*/ 784909 h 1102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0023" h="1102496">
                    <a:moveTo>
                      <a:pt x="0" y="784909"/>
                    </a:moveTo>
                    <a:lnTo>
                      <a:pt x="19100" y="710628"/>
                    </a:lnTo>
                    <a:cubicBezTo>
                      <a:pt x="147152" y="298926"/>
                      <a:pt x="531173" y="0"/>
                      <a:pt x="985012" y="0"/>
                    </a:cubicBezTo>
                    <a:cubicBezTo>
                      <a:pt x="1438851" y="0"/>
                      <a:pt x="1822872" y="298926"/>
                      <a:pt x="1950924" y="710628"/>
                    </a:cubicBezTo>
                    <a:lnTo>
                      <a:pt x="1970023" y="784908"/>
                    </a:lnTo>
                    <a:lnTo>
                      <a:pt x="1947378" y="779085"/>
                    </a:lnTo>
                    <a:cubicBezTo>
                      <a:pt x="1881539" y="765612"/>
                      <a:pt x="1813370" y="758537"/>
                      <a:pt x="1743549" y="758537"/>
                    </a:cubicBezTo>
                    <a:cubicBezTo>
                      <a:pt x="1464264" y="758537"/>
                      <a:pt x="1211418" y="871740"/>
                      <a:pt x="1028394" y="1054764"/>
                    </a:cubicBezTo>
                    <a:lnTo>
                      <a:pt x="985012" y="1102496"/>
                    </a:lnTo>
                    <a:lnTo>
                      <a:pt x="941631" y="1054765"/>
                    </a:lnTo>
                    <a:cubicBezTo>
                      <a:pt x="758607" y="871741"/>
                      <a:pt x="505761" y="758538"/>
                      <a:pt x="226476" y="758538"/>
                    </a:cubicBezTo>
                    <a:cubicBezTo>
                      <a:pt x="156654" y="758538"/>
                      <a:pt x="88486" y="765613"/>
                      <a:pt x="22647" y="779086"/>
                    </a:cubicBezTo>
                    <a:lnTo>
                      <a:pt x="0" y="784909"/>
                    </a:lnTo>
                    <a:close/>
                  </a:path>
                </a:pathLst>
              </a:custGeom>
              <a:solidFill>
                <a:schemeClr val="accent2"/>
              </a:solidFill>
              <a:ln w="57150">
                <a:solidFill>
                  <a:srgbClr val="F0EE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0B91876-4FF5-4210-91ED-C8D389F763F5}"/>
                  </a:ext>
                </a:extLst>
              </p:cNvPr>
              <p:cNvSpPr/>
              <p:nvPr/>
            </p:nvSpPr>
            <p:spPr>
              <a:xfrm rot="5400000">
                <a:off x="3086230" y="2765890"/>
                <a:ext cx="2690639" cy="1505775"/>
              </a:xfrm>
              <a:custGeom>
                <a:avLst/>
                <a:gdLst>
                  <a:gd name="connsiteX0" fmla="*/ 0 w 1970022"/>
                  <a:gd name="connsiteY0" fmla="*/ 317588 h 1102493"/>
                  <a:gd name="connsiteX1" fmla="*/ 22645 w 1970022"/>
                  <a:gd name="connsiteY1" fmla="*/ 323410 h 1102493"/>
                  <a:gd name="connsiteX2" fmla="*/ 226474 w 1970022"/>
                  <a:gd name="connsiteY2" fmla="*/ 343958 h 1102493"/>
                  <a:gd name="connsiteX3" fmla="*/ 941629 w 1970022"/>
                  <a:gd name="connsiteY3" fmla="*/ 47731 h 1102493"/>
                  <a:gd name="connsiteX4" fmla="*/ 985011 w 1970022"/>
                  <a:gd name="connsiteY4" fmla="*/ 0 h 1102493"/>
                  <a:gd name="connsiteX5" fmla="*/ 1028392 w 1970022"/>
                  <a:gd name="connsiteY5" fmla="*/ 47730 h 1102493"/>
                  <a:gd name="connsiteX6" fmla="*/ 1743547 w 1970022"/>
                  <a:gd name="connsiteY6" fmla="*/ 343957 h 1102493"/>
                  <a:gd name="connsiteX7" fmla="*/ 1947376 w 1970022"/>
                  <a:gd name="connsiteY7" fmla="*/ 323409 h 1102493"/>
                  <a:gd name="connsiteX8" fmla="*/ 1970022 w 1970022"/>
                  <a:gd name="connsiteY8" fmla="*/ 317586 h 1102493"/>
                  <a:gd name="connsiteX9" fmla="*/ 1950923 w 1970022"/>
                  <a:gd name="connsiteY9" fmla="*/ 391865 h 1102493"/>
                  <a:gd name="connsiteX10" fmla="*/ 985011 w 1970022"/>
                  <a:gd name="connsiteY10" fmla="*/ 1102493 h 1102493"/>
                  <a:gd name="connsiteX11" fmla="*/ 19099 w 1970022"/>
                  <a:gd name="connsiteY11" fmla="*/ 391865 h 1102493"/>
                  <a:gd name="connsiteX12" fmla="*/ 0 w 1970022"/>
                  <a:gd name="connsiteY12" fmla="*/ 317588 h 110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0022" h="1102493">
                    <a:moveTo>
                      <a:pt x="0" y="317588"/>
                    </a:moveTo>
                    <a:lnTo>
                      <a:pt x="22645" y="323410"/>
                    </a:lnTo>
                    <a:cubicBezTo>
                      <a:pt x="88484" y="336883"/>
                      <a:pt x="156652" y="343958"/>
                      <a:pt x="226474" y="343958"/>
                    </a:cubicBezTo>
                    <a:cubicBezTo>
                      <a:pt x="505759" y="343958"/>
                      <a:pt x="758605" y="230755"/>
                      <a:pt x="941629" y="47731"/>
                    </a:cubicBezTo>
                    <a:lnTo>
                      <a:pt x="985011" y="0"/>
                    </a:lnTo>
                    <a:lnTo>
                      <a:pt x="1028392" y="47730"/>
                    </a:lnTo>
                    <a:cubicBezTo>
                      <a:pt x="1211416" y="230754"/>
                      <a:pt x="1464262" y="343957"/>
                      <a:pt x="1743547" y="343957"/>
                    </a:cubicBezTo>
                    <a:cubicBezTo>
                      <a:pt x="1813368" y="343957"/>
                      <a:pt x="1881537" y="336882"/>
                      <a:pt x="1947376" y="323409"/>
                    </a:cubicBezTo>
                    <a:lnTo>
                      <a:pt x="1970022" y="317586"/>
                    </a:lnTo>
                    <a:lnTo>
                      <a:pt x="1950923" y="391865"/>
                    </a:lnTo>
                    <a:cubicBezTo>
                      <a:pt x="1822871" y="803567"/>
                      <a:pt x="1438850" y="1102493"/>
                      <a:pt x="985011" y="1102493"/>
                    </a:cubicBezTo>
                    <a:cubicBezTo>
                      <a:pt x="531172" y="1102493"/>
                      <a:pt x="147151" y="803567"/>
                      <a:pt x="19099" y="391865"/>
                    </a:cubicBezTo>
                    <a:lnTo>
                      <a:pt x="0" y="317588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solidFill>
                  <a:srgbClr val="F0EE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AA0D568-EEF7-4655-92BA-5D4CCE70C859}"/>
                  </a:ext>
                </a:extLst>
              </p:cNvPr>
              <p:cNvSpPr/>
              <p:nvPr/>
            </p:nvSpPr>
            <p:spPr>
              <a:xfrm rot="5400000">
                <a:off x="5794878" y="2599019"/>
                <a:ext cx="602244" cy="618635"/>
              </a:xfrm>
              <a:custGeom>
                <a:avLst/>
                <a:gdLst>
                  <a:gd name="connsiteX0" fmla="*/ 0 w 440949"/>
                  <a:gd name="connsiteY0" fmla="*/ 226475 h 452950"/>
                  <a:gd name="connsiteX1" fmla="*/ 24091 w 440949"/>
                  <a:gd name="connsiteY1" fmla="*/ 204579 h 452950"/>
                  <a:gd name="connsiteX2" fmla="*/ 366670 w 440949"/>
                  <a:gd name="connsiteY2" fmla="*/ 19099 h 452950"/>
                  <a:gd name="connsiteX3" fmla="*/ 440949 w 440949"/>
                  <a:gd name="connsiteY3" fmla="*/ 0 h 452950"/>
                  <a:gd name="connsiteX4" fmla="*/ 435126 w 440949"/>
                  <a:gd name="connsiteY4" fmla="*/ 22646 h 452950"/>
                  <a:gd name="connsiteX5" fmla="*/ 414578 w 440949"/>
                  <a:gd name="connsiteY5" fmla="*/ 226475 h 452950"/>
                  <a:gd name="connsiteX6" fmla="*/ 435126 w 440949"/>
                  <a:gd name="connsiteY6" fmla="*/ 430304 h 452950"/>
                  <a:gd name="connsiteX7" fmla="*/ 440949 w 440949"/>
                  <a:gd name="connsiteY7" fmla="*/ 452950 h 452950"/>
                  <a:gd name="connsiteX8" fmla="*/ 366669 w 440949"/>
                  <a:gd name="connsiteY8" fmla="*/ 433850 h 452950"/>
                  <a:gd name="connsiteX9" fmla="*/ 24090 w 440949"/>
                  <a:gd name="connsiteY9" fmla="*/ 248370 h 452950"/>
                  <a:gd name="connsiteX10" fmla="*/ 0 w 440949"/>
                  <a:gd name="connsiteY10" fmla="*/ 226475 h 4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949" h="452950">
                    <a:moveTo>
                      <a:pt x="0" y="226475"/>
                    </a:moveTo>
                    <a:lnTo>
                      <a:pt x="24091" y="204579"/>
                    </a:lnTo>
                    <a:cubicBezTo>
                      <a:pt x="123992" y="122134"/>
                      <a:pt x="239992" y="58500"/>
                      <a:pt x="366670" y="19099"/>
                    </a:cubicBezTo>
                    <a:lnTo>
                      <a:pt x="440949" y="0"/>
                    </a:lnTo>
                    <a:lnTo>
                      <a:pt x="435126" y="22646"/>
                    </a:lnTo>
                    <a:cubicBezTo>
                      <a:pt x="421653" y="88485"/>
                      <a:pt x="414578" y="156654"/>
                      <a:pt x="414578" y="226475"/>
                    </a:cubicBezTo>
                    <a:cubicBezTo>
                      <a:pt x="414578" y="296297"/>
                      <a:pt x="421653" y="364465"/>
                      <a:pt x="435126" y="430304"/>
                    </a:cubicBezTo>
                    <a:lnTo>
                      <a:pt x="440949" y="452950"/>
                    </a:lnTo>
                    <a:lnTo>
                      <a:pt x="366669" y="433850"/>
                    </a:lnTo>
                    <a:cubicBezTo>
                      <a:pt x="239991" y="394450"/>
                      <a:pt x="123991" y="330815"/>
                      <a:pt x="24090" y="248370"/>
                    </a:cubicBezTo>
                    <a:lnTo>
                      <a:pt x="0" y="226475"/>
                    </a:lnTo>
                    <a:close/>
                  </a:path>
                </a:pathLst>
              </a:custGeom>
              <a:ln w="57150">
                <a:solidFill>
                  <a:srgbClr val="F0EE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BFD4651-EF13-46D9-B3D8-3F9F1678EAF4}"/>
                  </a:ext>
                </a:extLst>
              </p:cNvPr>
              <p:cNvSpPr/>
              <p:nvPr/>
            </p:nvSpPr>
            <p:spPr>
              <a:xfrm rot="5400000">
                <a:off x="5176243" y="3217654"/>
                <a:ext cx="618635" cy="602247"/>
              </a:xfrm>
              <a:custGeom>
                <a:avLst/>
                <a:gdLst>
                  <a:gd name="connsiteX0" fmla="*/ 0 w 452950"/>
                  <a:gd name="connsiteY0" fmla="*/ 1 h 440951"/>
                  <a:gd name="connsiteX1" fmla="*/ 22645 w 452950"/>
                  <a:gd name="connsiteY1" fmla="*/ 5823 h 440951"/>
                  <a:gd name="connsiteX2" fmla="*/ 226474 w 452950"/>
                  <a:gd name="connsiteY2" fmla="*/ 26371 h 440951"/>
                  <a:gd name="connsiteX3" fmla="*/ 430303 w 452950"/>
                  <a:gd name="connsiteY3" fmla="*/ 5823 h 440951"/>
                  <a:gd name="connsiteX4" fmla="*/ 452950 w 452950"/>
                  <a:gd name="connsiteY4" fmla="*/ 0 h 440951"/>
                  <a:gd name="connsiteX5" fmla="*/ 433850 w 452950"/>
                  <a:gd name="connsiteY5" fmla="*/ 74281 h 440951"/>
                  <a:gd name="connsiteX6" fmla="*/ 248370 w 452950"/>
                  <a:gd name="connsiteY6" fmla="*/ 416860 h 440951"/>
                  <a:gd name="connsiteX7" fmla="*/ 226475 w 452950"/>
                  <a:gd name="connsiteY7" fmla="*/ 440951 h 440951"/>
                  <a:gd name="connsiteX8" fmla="*/ 204579 w 452950"/>
                  <a:gd name="connsiteY8" fmla="*/ 416859 h 440951"/>
                  <a:gd name="connsiteX9" fmla="*/ 19099 w 452950"/>
                  <a:gd name="connsiteY9" fmla="*/ 74280 h 440951"/>
                  <a:gd name="connsiteX10" fmla="*/ 0 w 452950"/>
                  <a:gd name="connsiteY10" fmla="*/ 1 h 44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2950" h="440951">
                    <a:moveTo>
                      <a:pt x="0" y="1"/>
                    </a:moveTo>
                    <a:lnTo>
                      <a:pt x="22645" y="5823"/>
                    </a:lnTo>
                    <a:cubicBezTo>
                      <a:pt x="88484" y="19296"/>
                      <a:pt x="156653" y="26371"/>
                      <a:pt x="226474" y="26371"/>
                    </a:cubicBezTo>
                    <a:cubicBezTo>
                      <a:pt x="296296" y="26371"/>
                      <a:pt x="364464" y="19296"/>
                      <a:pt x="430303" y="5823"/>
                    </a:cubicBezTo>
                    <a:lnTo>
                      <a:pt x="452950" y="0"/>
                    </a:lnTo>
                    <a:lnTo>
                      <a:pt x="433850" y="74281"/>
                    </a:lnTo>
                    <a:cubicBezTo>
                      <a:pt x="394450" y="200959"/>
                      <a:pt x="330815" y="316959"/>
                      <a:pt x="248370" y="416860"/>
                    </a:cubicBezTo>
                    <a:lnTo>
                      <a:pt x="226475" y="440951"/>
                    </a:lnTo>
                    <a:lnTo>
                      <a:pt x="204579" y="416859"/>
                    </a:lnTo>
                    <a:cubicBezTo>
                      <a:pt x="122134" y="316958"/>
                      <a:pt x="58500" y="200958"/>
                      <a:pt x="19099" y="74280"/>
                    </a:cubicBezTo>
                    <a:lnTo>
                      <a:pt x="0" y="1"/>
                    </a:lnTo>
                    <a:close/>
                  </a:path>
                </a:pathLst>
              </a:custGeom>
              <a:ln w="57150">
                <a:solidFill>
                  <a:srgbClr val="F0EE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7B12951-E6EA-44A6-92FC-BE8839F4FF81}"/>
                  </a:ext>
                </a:extLst>
              </p:cNvPr>
              <p:cNvSpPr/>
              <p:nvPr/>
            </p:nvSpPr>
            <p:spPr>
              <a:xfrm rot="5400000">
                <a:off x="6397122" y="3217654"/>
                <a:ext cx="618634" cy="602243"/>
              </a:xfrm>
              <a:custGeom>
                <a:avLst/>
                <a:gdLst>
                  <a:gd name="connsiteX0" fmla="*/ 0 w 452949"/>
                  <a:gd name="connsiteY0" fmla="*/ 440948 h 440948"/>
                  <a:gd name="connsiteX1" fmla="*/ 19099 w 452949"/>
                  <a:gd name="connsiteY1" fmla="*/ 366669 h 440948"/>
                  <a:gd name="connsiteX2" fmla="*/ 204579 w 452949"/>
                  <a:gd name="connsiteY2" fmla="*/ 24090 h 440948"/>
                  <a:gd name="connsiteX3" fmla="*/ 226474 w 452949"/>
                  <a:gd name="connsiteY3" fmla="*/ 0 h 440948"/>
                  <a:gd name="connsiteX4" fmla="*/ 248370 w 452949"/>
                  <a:gd name="connsiteY4" fmla="*/ 24091 h 440948"/>
                  <a:gd name="connsiteX5" fmla="*/ 433850 w 452949"/>
                  <a:gd name="connsiteY5" fmla="*/ 366670 h 440948"/>
                  <a:gd name="connsiteX6" fmla="*/ 452949 w 452949"/>
                  <a:gd name="connsiteY6" fmla="*/ 440948 h 440948"/>
                  <a:gd name="connsiteX7" fmla="*/ 430304 w 452949"/>
                  <a:gd name="connsiteY7" fmla="*/ 435125 h 440948"/>
                  <a:gd name="connsiteX8" fmla="*/ 226475 w 452949"/>
                  <a:gd name="connsiteY8" fmla="*/ 414577 h 440948"/>
                  <a:gd name="connsiteX9" fmla="*/ 22646 w 452949"/>
                  <a:gd name="connsiteY9" fmla="*/ 435125 h 440948"/>
                  <a:gd name="connsiteX10" fmla="*/ 0 w 452949"/>
                  <a:gd name="connsiteY10" fmla="*/ 440948 h 440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2949" h="440948">
                    <a:moveTo>
                      <a:pt x="0" y="440948"/>
                    </a:moveTo>
                    <a:lnTo>
                      <a:pt x="19099" y="366669"/>
                    </a:lnTo>
                    <a:cubicBezTo>
                      <a:pt x="58500" y="239992"/>
                      <a:pt x="122134" y="123991"/>
                      <a:pt x="204579" y="24090"/>
                    </a:cubicBezTo>
                    <a:lnTo>
                      <a:pt x="226474" y="0"/>
                    </a:lnTo>
                    <a:lnTo>
                      <a:pt x="248370" y="24091"/>
                    </a:lnTo>
                    <a:cubicBezTo>
                      <a:pt x="330815" y="123992"/>
                      <a:pt x="394450" y="239993"/>
                      <a:pt x="433850" y="366670"/>
                    </a:cubicBezTo>
                    <a:lnTo>
                      <a:pt x="452949" y="440948"/>
                    </a:lnTo>
                    <a:lnTo>
                      <a:pt x="430304" y="435125"/>
                    </a:lnTo>
                    <a:cubicBezTo>
                      <a:pt x="364465" y="421652"/>
                      <a:pt x="296297" y="414577"/>
                      <a:pt x="226475" y="414577"/>
                    </a:cubicBezTo>
                    <a:cubicBezTo>
                      <a:pt x="156654" y="414577"/>
                      <a:pt x="88485" y="421652"/>
                      <a:pt x="22646" y="435125"/>
                    </a:cubicBezTo>
                    <a:lnTo>
                      <a:pt x="0" y="440948"/>
                    </a:lnTo>
                    <a:close/>
                  </a:path>
                </a:pathLst>
              </a:custGeom>
              <a:ln w="57150">
                <a:solidFill>
                  <a:srgbClr val="F0EE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6CC3634-F52D-4BF4-8E9E-2E6DAFE2C7ED}"/>
                  </a:ext>
                </a:extLst>
              </p:cNvPr>
              <p:cNvSpPr/>
              <p:nvPr/>
            </p:nvSpPr>
            <p:spPr>
              <a:xfrm rot="5400000">
                <a:off x="5794879" y="3819898"/>
                <a:ext cx="602244" cy="618634"/>
              </a:xfrm>
              <a:custGeom>
                <a:avLst/>
                <a:gdLst>
                  <a:gd name="connsiteX0" fmla="*/ 0 w 440949"/>
                  <a:gd name="connsiteY0" fmla="*/ 0 h 452949"/>
                  <a:gd name="connsiteX1" fmla="*/ 74280 w 440949"/>
                  <a:gd name="connsiteY1" fmla="*/ 19099 h 452949"/>
                  <a:gd name="connsiteX2" fmla="*/ 416859 w 440949"/>
                  <a:gd name="connsiteY2" fmla="*/ 204579 h 452949"/>
                  <a:gd name="connsiteX3" fmla="*/ 440949 w 440949"/>
                  <a:gd name="connsiteY3" fmla="*/ 226474 h 452949"/>
                  <a:gd name="connsiteX4" fmla="*/ 416858 w 440949"/>
                  <a:gd name="connsiteY4" fmla="*/ 248370 h 452949"/>
                  <a:gd name="connsiteX5" fmla="*/ 74279 w 440949"/>
                  <a:gd name="connsiteY5" fmla="*/ 433850 h 452949"/>
                  <a:gd name="connsiteX6" fmla="*/ 1 w 440949"/>
                  <a:gd name="connsiteY6" fmla="*/ 452949 h 452949"/>
                  <a:gd name="connsiteX7" fmla="*/ 5823 w 440949"/>
                  <a:gd name="connsiteY7" fmla="*/ 430305 h 452949"/>
                  <a:gd name="connsiteX8" fmla="*/ 26371 w 440949"/>
                  <a:gd name="connsiteY8" fmla="*/ 226476 h 452949"/>
                  <a:gd name="connsiteX9" fmla="*/ 5823 w 440949"/>
                  <a:gd name="connsiteY9" fmla="*/ 22647 h 452949"/>
                  <a:gd name="connsiteX10" fmla="*/ 0 w 440949"/>
                  <a:gd name="connsiteY10" fmla="*/ 0 h 4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949" h="452949">
                    <a:moveTo>
                      <a:pt x="0" y="0"/>
                    </a:moveTo>
                    <a:lnTo>
                      <a:pt x="74280" y="19099"/>
                    </a:lnTo>
                    <a:cubicBezTo>
                      <a:pt x="200958" y="58500"/>
                      <a:pt x="316958" y="122134"/>
                      <a:pt x="416859" y="204579"/>
                    </a:cubicBezTo>
                    <a:lnTo>
                      <a:pt x="440949" y="226474"/>
                    </a:lnTo>
                    <a:lnTo>
                      <a:pt x="416858" y="248370"/>
                    </a:lnTo>
                    <a:cubicBezTo>
                      <a:pt x="316957" y="330815"/>
                      <a:pt x="200957" y="394450"/>
                      <a:pt x="74279" y="433850"/>
                    </a:cubicBezTo>
                    <a:lnTo>
                      <a:pt x="1" y="452949"/>
                    </a:lnTo>
                    <a:lnTo>
                      <a:pt x="5823" y="430305"/>
                    </a:lnTo>
                    <a:cubicBezTo>
                      <a:pt x="19296" y="364466"/>
                      <a:pt x="26371" y="296298"/>
                      <a:pt x="26371" y="226476"/>
                    </a:cubicBezTo>
                    <a:cubicBezTo>
                      <a:pt x="26371" y="156655"/>
                      <a:pt x="19296" y="88486"/>
                      <a:pt x="5823" y="22647"/>
                    </a:cubicBezTo>
                    <a:lnTo>
                      <a:pt x="0" y="0"/>
                    </a:lnTo>
                    <a:close/>
                  </a:path>
                </a:pathLst>
              </a:custGeom>
              <a:ln w="57150">
                <a:solidFill>
                  <a:srgbClr val="F0EE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5F6B61F-98C3-4DF9-A4AA-9ED159DF9ADA}"/>
                  </a:ext>
                </a:extLst>
              </p:cNvPr>
              <p:cNvSpPr/>
              <p:nvPr/>
            </p:nvSpPr>
            <p:spPr>
              <a:xfrm rot="5400000">
                <a:off x="5343111" y="3837906"/>
                <a:ext cx="1505778" cy="2690638"/>
              </a:xfrm>
              <a:custGeom>
                <a:avLst/>
                <a:gdLst>
                  <a:gd name="connsiteX0" fmla="*/ 0 w 1102495"/>
                  <a:gd name="connsiteY0" fmla="*/ 985010 h 1970022"/>
                  <a:gd name="connsiteX1" fmla="*/ 47731 w 1102495"/>
                  <a:gd name="connsiteY1" fmla="*/ 941629 h 1970022"/>
                  <a:gd name="connsiteX2" fmla="*/ 343958 w 1102495"/>
                  <a:gd name="connsiteY2" fmla="*/ 226474 h 1970022"/>
                  <a:gd name="connsiteX3" fmla="*/ 323410 w 1102495"/>
                  <a:gd name="connsiteY3" fmla="*/ 22645 h 1970022"/>
                  <a:gd name="connsiteX4" fmla="*/ 317587 w 1102495"/>
                  <a:gd name="connsiteY4" fmla="*/ 0 h 1970022"/>
                  <a:gd name="connsiteX5" fmla="*/ 391867 w 1102495"/>
                  <a:gd name="connsiteY5" fmla="*/ 19099 h 1970022"/>
                  <a:gd name="connsiteX6" fmla="*/ 1102495 w 1102495"/>
                  <a:gd name="connsiteY6" fmla="*/ 985011 h 1970022"/>
                  <a:gd name="connsiteX7" fmla="*/ 391867 w 1102495"/>
                  <a:gd name="connsiteY7" fmla="*/ 1950923 h 1970022"/>
                  <a:gd name="connsiteX8" fmla="*/ 317588 w 1102495"/>
                  <a:gd name="connsiteY8" fmla="*/ 1970022 h 1970022"/>
                  <a:gd name="connsiteX9" fmla="*/ 323411 w 1102495"/>
                  <a:gd name="connsiteY9" fmla="*/ 1947376 h 1970022"/>
                  <a:gd name="connsiteX10" fmla="*/ 343959 w 1102495"/>
                  <a:gd name="connsiteY10" fmla="*/ 1743547 h 1970022"/>
                  <a:gd name="connsiteX11" fmla="*/ 47732 w 1102495"/>
                  <a:gd name="connsiteY11" fmla="*/ 1028392 h 1970022"/>
                  <a:gd name="connsiteX12" fmla="*/ 0 w 1102495"/>
                  <a:gd name="connsiteY12" fmla="*/ 985010 h 197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495" h="1970022">
                    <a:moveTo>
                      <a:pt x="0" y="985010"/>
                    </a:moveTo>
                    <a:lnTo>
                      <a:pt x="47731" y="941629"/>
                    </a:lnTo>
                    <a:cubicBezTo>
                      <a:pt x="230755" y="758605"/>
                      <a:pt x="343958" y="505760"/>
                      <a:pt x="343958" y="226474"/>
                    </a:cubicBezTo>
                    <a:cubicBezTo>
                      <a:pt x="343958" y="156653"/>
                      <a:pt x="336883" y="88484"/>
                      <a:pt x="323410" y="22645"/>
                    </a:cubicBezTo>
                    <a:lnTo>
                      <a:pt x="317587" y="0"/>
                    </a:lnTo>
                    <a:lnTo>
                      <a:pt x="391867" y="19099"/>
                    </a:lnTo>
                    <a:cubicBezTo>
                      <a:pt x="803569" y="147151"/>
                      <a:pt x="1102495" y="531172"/>
                      <a:pt x="1102495" y="985011"/>
                    </a:cubicBezTo>
                    <a:cubicBezTo>
                      <a:pt x="1102495" y="1438850"/>
                      <a:pt x="803569" y="1822871"/>
                      <a:pt x="391867" y="1950923"/>
                    </a:cubicBezTo>
                    <a:lnTo>
                      <a:pt x="317588" y="1970022"/>
                    </a:lnTo>
                    <a:lnTo>
                      <a:pt x="323411" y="1947376"/>
                    </a:lnTo>
                    <a:cubicBezTo>
                      <a:pt x="336884" y="1881537"/>
                      <a:pt x="343959" y="1813369"/>
                      <a:pt x="343959" y="1743547"/>
                    </a:cubicBezTo>
                    <a:cubicBezTo>
                      <a:pt x="343959" y="1464262"/>
                      <a:pt x="230756" y="1211416"/>
                      <a:pt x="47732" y="1028392"/>
                    </a:cubicBezTo>
                    <a:lnTo>
                      <a:pt x="0" y="985010"/>
                    </a:lnTo>
                    <a:close/>
                  </a:path>
                </a:pathLst>
              </a:custGeom>
              <a:solidFill>
                <a:schemeClr val="accent3"/>
              </a:solidFill>
              <a:ln w="57150">
                <a:solidFill>
                  <a:srgbClr val="F0EE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6385527-84CF-441A-BC80-5A31C42CB8F3}"/>
                </a:ext>
              </a:extLst>
            </p:cNvPr>
            <p:cNvSpPr/>
            <p:nvPr/>
          </p:nvSpPr>
          <p:spPr>
            <a:xfrm>
              <a:off x="7154075" y="3716981"/>
              <a:ext cx="1949441" cy="1949441"/>
            </a:xfrm>
            <a:prstGeom prst="ellipse">
              <a:avLst/>
            </a:prstGeom>
            <a:solidFill>
              <a:schemeClr val="accent6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9" name="Picture 28" descr="A close up of a logo&#10;&#10;Description automatically generated">
              <a:extLst>
                <a:ext uri="{FF2B5EF4-FFF2-40B4-BE49-F238E27FC236}">
                  <a16:creationId xmlns:a16="http://schemas.microsoft.com/office/drawing/2014/main" id="{47D733D2-FA76-41E6-9599-59B656A8B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00" b="90000" l="10000" r="90000">
                          <a14:foregroundMark x1="41222" y1="68958" x2="41222" y2="68958"/>
                          <a14:foregroundMark x1="33000" y1="50417" x2="33000" y2="50417"/>
                          <a14:foregroundMark x1="32333" y1="39167" x2="32333" y2="39167"/>
                          <a14:foregroundMark x1="64778" y1="2500" x2="64778" y2="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5680" y="1753551"/>
              <a:ext cx="2448527" cy="130588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FAC5D4-367B-46E5-8B0B-0CC00026FA9A}"/>
                </a:ext>
              </a:extLst>
            </p:cNvPr>
            <p:cNvSpPr txBox="1"/>
            <p:nvPr/>
          </p:nvSpPr>
          <p:spPr>
            <a:xfrm>
              <a:off x="6448360" y="3304246"/>
              <a:ext cx="12199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Systems &amp; control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F4464F-BE05-4346-8F3C-1434BB8AE59D}"/>
                </a:ext>
              </a:extLst>
            </p:cNvPr>
            <p:cNvSpPr txBox="1"/>
            <p:nvPr/>
          </p:nvSpPr>
          <p:spPr>
            <a:xfrm>
              <a:off x="6448360" y="5536908"/>
              <a:ext cx="1362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IC Technology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2E26A28-52D5-4EFD-9F68-BCB35FADD85F}"/>
                </a:ext>
              </a:extLst>
            </p:cNvPr>
            <p:cNvSpPr txBox="1"/>
            <p:nvPr/>
          </p:nvSpPr>
          <p:spPr>
            <a:xfrm>
              <a:off x="8498016" y="5550426"/>
              <a:ext cx="14084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Telecommunication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A87510E-F119-4B29-A96C-A3D471157BD2}"/>
                </a:ext>
              </a:extLst>
            </p:cNvPr>
            <p:cNvSpPr txBox="1"/>
            <p:nvPr/>
          </p:nvSpPr>
          <p:spPr>
            <a:xfrm>
              <a:off x="8625060" y="3314569"/>
              <a:ext cx="12199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Machine</a:t>
              </a:r>
            </a:p>
            <a:p>
              <a:pPr marL="0" marR="0" lvl="0" indent="0" algn="l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learning</a:t>
              </a:r>
            </a:p>
          </p:txBody>
        </p:sp>
        <p:pic>
          <p:nvPicPr>
            <p:cNvPr id="41" name="Picture 40" descr="A picture containing laptop, computer&#10;&#10;Description automatically generated">
              <a:extLst>
                <a:ext uri="{FF2B5EF4-FFF2-40B4-BE49-F238E27FC236}">
                  <a16:creationId xmlns:a16="http://schemas.microsoft.com/office/drawing/2014/main" id="{5C5E0FD5-71F6-47EF-9B89-4751757C4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160" y="4077535"/>
              <a:ext cx="1674623" cy="1228336"/>
            </a:xfrm>
            <a:prstGeom prst="rect">
              <a:avLst/>
            </a:prstGeom>
          </p:spPr>
        </p:pic>
        <p:pic>
          <p:nvPicPr>
            <p:cNvPr id="43" name="Picture 42" descr="A close up of a basketball game&#10;&#10;Description automatically generated">
              <a:extLst>
                <a:ext uri="{FF2B5EF4-FFF2-40B4-BE49-F238E27FC236}">
                  <a16:creationId xmlns:a16="http://schemas.microsoft.com/office/drawing/2014/main" id="{8F890B7B-ED81-440F-A214-9E1E52FF9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598" b="93391" l="6583" r="92163">
                          <a14:foregroundMark x1="43295" y1="8977" x2="43295" y2="8977"/>
                          <a14:foregroundMark x1="50682" y1="5010" x2="50682" y2="5010"/>
                          <a14:foregroundMark x1="9432" y1="34969" x2="9432" y2="34969"/>
                          <a14:foregroundMark x1="90682" y1="34969" x2="90682" y2="34969"/>
                          <a14:foregroundMark x1="91818" y1="66075" x2="91818" y2="66075"/>
                          <a14:foregroundMark x1="45455" y1="92067" x2="45455" y2="92484"/>
                          <a14:foregroundMark x1="51023" y1="49165" x2="51023" y2="49165"/>
                          <a14:foregroundMark x1="8182" y1="65866" x2="8182" y2="65866"/>
                          <a14:foregroundMark x1="7045" y1="30898" x2="7045" y2="30898"/>
                          <a14:foregroundMark x1="6818" y1="69937" x2="6818" y2="69937"/>
                          <a14:foregroundMark x1="92273" y1="31420" x2="92273" y2="31420"/>
                          <a14:foregroundMark x1="92386" y1="67745" x2="92386" y2="67745"/>
                          <a14:foregroundMark x1="54545" y1="93391" x2="54545" y2="9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689" y="6319103"/>
              <a:ext cx="1275898" cy="1388989"/>
            </a:xfrm>
            <a:prstGeom prst="rect">
              <a:avLst/>
            </a:prstGeom>
          </p:spPr>
        </p:pic>
        <p:pic>
          <p:nvPicPr>
            <p:cNvPr id="44" name="Picture 43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910A4ED8-89ED-416C-AAE2-7B8EC5425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37" b="89831" l="8795" r="91531">
                          <a14:foregroundMark x1="39239" y1="26038" x2="39239" y2="26038"/>
                          <a14:foregroundMark x1="35870" y1="4528" x2="35870" y2="4528"/>
                          <a14:foregroundMark x1="50870" y1="45755" x2="50870" y2="45755"/>
                          <a14:foregroundMark x1="9022" y1="66981" x2="9022" y2="66981"/>
                          <a14:foregroundMark x1="55217" y1="74245" x2="55217" y2="74245"/>
                          <a14:foregroundMark x1="91531" y1="67514" x2="91531" y2="67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4652" y="3958940"/>
              <a:ext cx="1275898" cy="1470056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D23372D-56B6-41A5-B701-8E1FDC49843E}"/>
                </a:ext>
              </a:extLst>
            </p:cNvPr>
            <p:cNvSpPr txBox="1"/>
            <p:nvPr/>
          </p:nvSpPr>
          <p:spPr>
            <a:xfrm>
              <a:off x="7705187" y="4327432"/>
              <a:ext cx="842784" cy="692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chemeClr val="bg1"/>
                  </a:solidFill>
                  <a:latin typeface="Arial" panose="020B0604020202020204"/>
                </a:rPr>
                <a:t>EE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275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6BDBACF-87CE-45E3-91C0-C5B0F0114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8250437" y="1702906"/>
            <a:ext cx="6863272" cy="915103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823D7C-E263-4A70-803C-D5AF704302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7714" y="6759974"/>
            <a:ext cx="5276850" cy="209669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D5232-FFEC-4F3A-BADF-941429ABA2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Year 1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D807F7-16EC-4171-A421-8B6C948B0E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basics through projects</a:t>
            </a:r>
            <a:endParaRPr lang="en-GB" dirty="0"/>
          </a:p>
        </p:txBody>
      </p:sp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FB605D91-A274-4FDF-9D7D-88DA38154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280400" cy="552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89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823D7C-E263-4A70-803C-D5AF704302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7714" y="6759974"/>
            <a:ext cx="5276850" cy="209669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D5232-FFEC-4F3A-BADF-941429ABA2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Year 2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D807F7-16EC-4171-A421-8B6C948B0E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Expansion of knowledge</a:t>
            </a:r>
            <a:endParaRPr lang="en-GB" dirty="0"/>
          </a:p>
        </p:txBody>
      </p:sp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08E8B56-5C36-4DD3-A31D-17A54D97AA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82" y="2610445"/>
            <a:ext cx="8711406" cy="6533555"/>
          </a:xfrm>
          <a:prstGeom prst="rect">
            <a:avLst/>
          </a:prstGeom>
        </p:spPr>
      </p:pic>
      <p:pic>
        <p:nvPicPr>
          <p:cNvPr id="12" name="Picture 11" descr="A person using a computer&#10;&#10;Description automatically generated">
            <a:extLst>
              <a:ext uri="{FF2B5EF4-FFF2-40B4-BE49-F238E27FC236}">
                <a16:creationId xmlns:a16="http://schemas.microsoft.com/office/drawing/2014/main" id="{9AED5550-B715-4418-963D-7815C78879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16765"/>
          <a:stretch/>
        </p:blipFill>
        <p:spPr>
          <a:xfrm>
            <a:off x="0" y="0"/>
            <a:ext cx="9005888" cy="625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95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823D7C-E263-4A70-803C-D5AF704302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7714" y="6759974"/>
            <a:ext cx="5276850" cy="209669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D5232-FFEC-4F3A-BADF-941429ABA2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Year 3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D807F7-16EC-4171-A421-8B6C948B0E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Minor and BSc Thesis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47C52A-8309-4102-8E6A-8C541C8FC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5" t="6220"/>
          <a:stretch/>
        </p:blipFill>
        <p:spPr>
          <a:xfrm>
            <a:off x="0" y="0"/>
            <a:ext cx="8393907" cy="6127155"/>
          </a:xfrm>
          <a:prstGeom prst="rect">
            <a:avLst/>
          </a:prstGeom>
        </p:spPr>
      </p:pic>
      <p:pic>
        <p:nvPicPr>
          <p:cNvPr id="12" name="Picture 11" descr="A group of people walking down a street next to a building&#10;&#10;Description automatically generated">
            <a:extLst>
              <a:ext uri="{FF2B5EF4-FFF2-40B4-BE49-F238E27FC236}">
                <a16:creationId xmlns:a16="http://schemas.microsoft.com/office/drawing/2014/main" id="{70B4E09A-13C1-495A-A5A0-6010491BD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0" y="3199340"/>
            <a:ext cx="8916988" cy="594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23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the middle of a road&#10;&#10;Description automatically generated">
            <a:extLst>
              <a:ext uri="{FF2B5EF4-FFF2-40B4-BE49-F238E27FC236}">
                <a16:creationId xmlns:a16="http://schemas.microsoft.com/office/drawing/2014/main" id="{48ABE880-F920-4D9E-9891-04058D822C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9" b="10123"/>
          <a:stretch/>
        </p:blipFill>
        <p:spPr>
          <a:xfrm>
            <a:off x="3804818" y="0"/>
            <a:ext cx="8647951" cy="3331063"/>
          </a:xfrm>
          <a:prstGeom prst="rect">
            <a:avLst/>
          </a:prstGeom>
        </p:spPr>
      </p:pic>
      <p:pic>
        <p:nvPicPr>
          <p:cNvPr id="10" name="Picture 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C6AB380-670C-4A65-A807-48E8C4B94F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1" r="15788"/>
          <a:stretch/>
        </p:blipFill>
        <p:spPr>
          <a:xfrm>
            <a:off x="0" y="3022600"/>
            <a:ext cx="7103600" cy="511118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66E45E-2E44-4587-B3A1-E6AD07A0FE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7714" y="6759974"/>
            <a:ext cx="5276850" cy="209669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425B6D-4E89-433E-BBDB-4F492D960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Activism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A8CEC2-6758-40D8-98D2-65679D720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Avoiding studying</a:t>
            </a:r>
          </a:p>
        </p:txBody>
      </p:sp>
      <p:pic>
        <p:nvPicPr>
          <p:cNvPr id="12" name="Picture 11" descr="A group of people in a park&#10;&#10;Description automatically generated">
            <a:extLst>
              <a:ext uri="{FF2B5EF4-FFF2-40B4-BE49-F238E27FC236}">
                <a16:creationId xmlns:a16="http://schemas.microsoft.com/office/drawing/2014/main" id="{B6F8FE2F-12DD-475D-A74F-718E10B0B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79"/>
          <a:stretch/>
        </p:blipFill>
        <p:spPr>
          <a:xfrm>
            <a:off x="7103599" y="3022600"/>
            <a:ext cx="915399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37551"/>
      </p:ext>
    </p:extLst>
  </p:cSld>
  <p:clrMapOvr>
    <a:masterClrMapping/>
  </p:clrMapOvr>
</p:sld>
</file>

<file path=ppt/theme/theme1.xml><?xml version="1.0" encoding="utf-8"?>
<a:theme xmlns:a="http://schemas.openxmlformats.org/drawingml/2006/main" name="Titel slides U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 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 tabel infograph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4993</TotalTime>
  <Words>45</Words>
  <Application>Microsoft Office PowerPoint</Application>
  <PresentationFormat>Custom</PresentationFormat>
  <Paragraphs>21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 Narrow</vt:lpstr>
      <vt:lpstr>Calibri</vt:lpstr>
      <vt:lpstr>Titel slides UT</vt:lpstr>
      <vt:lpstr>Content slides UT</vt:lpstr>
      <vt:lpstr>Slide tabel infographic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Jurian Wiese</dc:creator>
  <cp:lastModifiedBy>Nijenhuis, W.J.G. (Wouter, Student M-EE)</cp:lastModifiedBy>
  <cp:revision>555</cp:revision>
  <dcterms:created xsi:type="dcterms:W3CDTF">2015-05-28T08:27:42Z</dcterms:created>
  <dcterms:modified xsi:type="dcterms:W3CDTF">2020-10-11T08:43:41Z</dcterms:modified>
</cp:coreProperties>
</file>